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580"/>
  </p:normalViewPr>
  <p:slideViewPr>
    <p:cSldViewPr>
      <p:cViewPr>
        <p:scale>
          <a:sx n="101" d="100"/>
          <a:sy n="101" d="100"/>
        </p:scale>
        <p:origin x="-9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9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02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00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1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el-G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Λέιζερ</a:t>
            </a: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300" dirty="0" smtClean="0">
                <a:solidFill>
                  <a:srgbClr val="54BC9B"/>
                </a:solidFill>
              </a:rPr>
              <a:t>Ορισμός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l-G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Τι είναι το Λέιζερ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408841" y="260648"/>
            <a:ext cx="53892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100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Arredondado 9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2" name="Triângulo 11"/>
          <p:cNvSpPr/>
          <p:nvPr/>
        </p:nvSpPr>
        <p:spPr>
          <a:xfrm rot="14383284">
            <a:off x="5469574" y="-706337"/>
            <a:ext cx="1060704" cy="7857412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219200" y="1981200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spc="100" dirty="0" smtClean="0">
                <a:solidFill>
                  <a:srgbClr val="54BC9B"/>
                </a:solidFill>
              </a:rPr>
              <a:t>Πρόκειται για μια συσκευή που εκπέμπει φως μέσω μιας διαδι</a:t>
            </a:r>
            <a:r>
              <a:rPr lang="el-GR" sz="2800" b="1" spc="100" dirty="0" smtClean="0">
                <a:solidFill>
                  <a:schemeClr val="bg1">
                    <a:lumMod val="95000"/>
                  </a:schemeClr>
                </a:solidFill>
              </a:rPr>
              <a:t>κασίας </a:t>
            </a:r>
            <a:r>
              <a:rPr lang="el-GR" sz="2800" b="1" spc="100" dirty="0" smtClean="0">
                <a:solidFill>
                  <a:srgbClr val="54BC9B"/>
                </a:solidFill>
              </a:rPr>
              <a:t>οπτικής ενίσχυσης που βασ</a:t>
            </a:r>
            <a:r>
              <a:rPr lang="el-GR" sz="2800" b="1" spc="100" dirty="0" smtClean="0">
                <a:solidFill>
                  <a:schemeClr val="bg1">
                    <a:lumMod val="95000"/>
                  </a:schemeClr>
                </a:solidFill>
              </a:rPr>
              <a:t>ίζεται</a:t>
            </a:r>
            <a:r>
              <a:rPr lang="el-GR" sz="2800" b="1" spc="100" dirty="0" smtClean="0">
                <a:solidFill>
                  <a:srgbClr val="54BC9B"/>
                </a:solidFill>
              </a:rPr>
              <a:t> </a:t>
            </a:r>
            <a:r>
              <a:rPr lang="el-GR" sz="2800" b="1" spc="100" dirty="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r>
              <a:rPr lang="el-GR" sz="2800" b="1" spc="100" dirty="0" smtClean="0">
                <a:solidFill>
                  <a:srgbClr val="54BC9B"/>
                </a:solidFill>
              </a:rPr>
              <a:t>την διεγερμένη εκπομπή ηλεκτρομαγνητική</a:t>
            </a:r>
            <a:r>
              <a:rPr lang="el-GR" sz="2800" b="1" spc="100" dirty="0" smtClean="0">
                <a:solidFill>
                  <a:schemeClr val="bg1">
                    <a:lumMod val="95000"/>
                  </a:schemeClr>
                </a:solidFill>
              </a:rPr>
              <a:t>ς </a:t>
            </a:r>
            <a:r>
              <a:rPr lang="el-GR" sz="2800" b="1" spc="100" dirty="0" smtClean="0">
                <a:solidFill>
                  <a:srgbClr val="54BC9B"/>
                </a:solidFill>
              </a:rPr>
              <a:t>α</a:t>
            </a:r>
            <a:r>
              <a:rPr lang="el-GR" sz="2800" b="1" spc="100" dirty="0" smtClean="0">
                <a:solidFill>
                  <a:schemeClr val="bg1">
                    <a:lumMod val="95000"/>
                  </a:schemeClr>
                </a:solidFill>
              </a:rPr>
              <a:t>κτιν</a:t>
            </a:r>
            <a:r>
              <a:rPr lang="el-GR" sz="2800" b="1" spc="100" dirty="0" smtClean="0">
                <a:solidFill>
                  <a:srgbClr val="54BC9B"/>
                </a:solidFill>
              </a:rPr>
              <a:t>οβολίας.</a:t>
            </a:r>
            <a:endParaRPr lang="en-US" sz="28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Τι είναι το Λέιζερ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43800" y="152400"/>
            <a:ext cx="53892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100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riângulo 16"/>
          <p:cNvSpPr/>
          <p:nvPr/>
        </p:nvSpPr>
        <p:spPr>
          <a:xfrm rot="17260175">
            <a:off x="4074359" y="-110367"/>
            <a:ext cx="3703391" cy="7708328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9B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36790" y="2743200"/>
            <a:ext cx="440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spc="100" dirty="0" smtClean="0">
                <a:solidFill>
                  <a:schemeClr val="bg1"/>
                </a:solidFill>
              </a:rPr>
              <a:t>Ενίσχυση φωτός με διέγερση εκπομπής </a:t>
            </a:r>
            <a:r>
              <a:rPr lang="el-GR" sz="4000" b="1" spc="100" dirty="0" smtClean="0">
                <a:solidFill>
                  <a:srgbClr val="54BC9B"/>
                </a:solidFill>
              </a:rPr>
              <a:t>ακ</a:t>
            </a:r>
            <a:r>
              <a:rPr lang="el-GR" sz="4000" b="1" spc="100" dirty="0" smtClean="0">
                <a:solidFill>
                  <a:schemeClr val="bg1"/>
                </a:solidFill>
              </a:rPr>
              <a:t>τινοβολίας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 rot="3531287">
            <a:off x="151335" y="1196606"/>
            <a:ext cx="2651963" cy="1302798"/>
            <a:chOff x="-55681" y="5016429"/>
            <a:chExt cx="2651963" cy="1302798"/>
          </a:xfrm>
        </p:grpSpPr>
        <p:sp>
          <p:nvSpPr>
            <p:cNvPr id="20" name="Retângulo Arredondado 19"/>
            <p:cNvSpPr/>
            <p:nvPr/>
          </p:nvSpPr>
          <p:spPr>
            <a:xfrm rot="19765915">
              <a:off x="-55681" y="5743163"/>
              <a:ext cx="2383919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000" b="1" dirty="0" smtClean="0">
                  <a:solidFill>
                    <a:srgbClr val="54BC9B"/>
                  </a:solidFill>
                </a:rPr>
                <a:t>ΛΕΙΖΕΡ</a:t>
              </a:r>
              <a:endParaRPr lang="en-US" sz="3000" b="1" dirty="0">
                <a:solidFill>
                  <a:srgbClr val="54BC9B"/>
                </a:solidFill>
              </a:endParaRPr>
            </a:p>
          </p:txBody>
        </p:sp>
        <p:sp>
          <p:nvSpPr>
            <p:cNvPr id="21" name="Retângulo Arredondado 20"/>
            <p:cNvSpPr/>
            <p:nvPr/>
          </p:nvSpPr>
          <p:spPr>
            <a:xfrm rot="19765915">
              <a:off x="2168475" y="5016429"/>
              <a:ext cx="427807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4BC9B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-15970" y="-27384"/>
            <a:ext cx="12698484" cy="6885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4031432" y="914400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Η ηλεκτρομαγνητική ακτινοβολία είναι ένα φυσικό φαινόμενο που συναντάται σε όλες σχεδόν τις πτυχές της καθημερινής ζωής, από τα ραδιοκύματα μέχρι το ηλιακό φως και τις ακτινογραφίες. Η ακτινοβολία λέιζερ - όπως κάθε ακτινοβολία φωτός- είναι επίσης μια μορφή ηλεκτρομαγνητικής ακτινοβολίας.</a:t>
            </a:r>
            <a:endParaRPr lang="pt-BR" sz="2400" dirty="0" smtClean="0">
              <a:solidFill>
                <a:srgbClr val="7C4D2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861860"/>
            <a:ext cx="3768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000" b="1" spc="600" dirty="0" smtClean="0">
                <a:solidFill>
                  <a:srgbClr val="503934"/>
                </a:solidFill>
                <a:ea typeface="Andale Mono" charset="0"/>
                <a:cs typeface="Andale Mono" charset="0"/>
              </a:rPr>
              <a:t>ΦΑΣΜΑ ΦΩΤΟΣ</a:t>
            </a:r>
            <a:endParaRPr lang="en-US" sz="5000" dirty="0">
              <a:solidFill>
                <a:srgbClr val="50393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29408" y="1844824"/>
            <a:ext cx="79573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900" b="1" dirty="0" smtClean="0">
                <a:solidFill>
                  <a:srgbClr val="54BC9B"/>
                </a:solidFill>
              </a:rPr>
              <a:t>Η ηλεκτρομαγνητική ακτινοβολία που έχει μήκος κύματος μεταξύ 380nm και 780nm είναι ορατή στα ανθρώπινα μάτια και συνήθως αναφέρεται ως φως.</a:t>
            </a:r>
            <a:endParaRPr lang="en-US" sz="29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3423" y="620688"/>
            <a:ext cx="72971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ΦΑΣΜΑ ΦΩΤΟΣ</a:t>
            </a:r>
          </a:p>
        </p:txBody>
      </p:sp>
      <p:pic>
        <p:nvPicPr>
          <p:cNvPr id="7" name="Picture 2" descr="http://herschel.cf.ac.uk/files/em-wave_thermometer_trans_with_celsius_v2_black_herschel_larg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3" y="3555367"/>
            <a:ext cx="7133964" cy="280098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0495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2108463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dirty="0" smtClean="0">
                <a:solidFill>
                  <a:schemeClr val="bg1"/>
                </a:solidFill>
              </a:rPr>
              <a:t>Υπέρυθρες - </a:t>
            </a:r>
            <a:r>
              <a:rPr lang="pt-BR" sz="3000" b="1" dirty="0" smtClean="0">
                <a:solidFill>
                  <a:schemeClr val="bg1"/>
                </a:solidFill>
              </a:rPr>
              <a:t>Infrared (IR) – </a:t>
            </a:r>
            <a:r>
              <a:rPr lang="el-GR" sz="3000" b="1" dirty="0" smtClean="0">
                <a:solidFill>
                  <a:srgbClr val="54BC9B"/>
                </a:solidFill>
              </a:rPr>
              <a:t>μεγαλύετερο απο</a:t>
            </a:r>
            <a:r>
              <a:rPr lang="pt-BR" sz="3000" b="1" dirty="0" smtClean="0">
                <a:solidFill>
                  <a:srgbClr val="54BC9B"/>
                </a:solidFill>
              </a:rPr>
              <a:t> 780nm </a:t>
            </a:r>
          </a:p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000" b="1" dirty="0" smtClean="0">
                <a:solidFill>
                  <a:schemeClr val="bg1"/>
                </a:solidFill>
              </a:rPr>
              <a:t>Υπεριώδης - </a:t>
            </a:r>
            <a:r>
              <a:rPr lang="pt-BR" sz="3000" b="1" dirty="0" smtClean="0">
                <a:solidFill>
                  <a:schemeClr val="bg1"/>
                </a:solidFill>
              </a:rPr>
              <a:t>Ultraviolet (UV) – </a:t>
            </a:r>
            <a:r>
              <a:rPr lang="el-GR" sz="3000" b="1" dirty="0" smtClean="0">
                <a:solidFill>
                  <a:srgbClr val="54BC9B"/>
                </a:solidFill>
              </a:rPr>
              <a:t>μικρότερο απο </a:t>
            </a:r>
            <a:r>
              <a:rPr lang="pt-BR" sz="3000" b="1" dirty="0" smtClean="0">
                <a:solidFill>
                  <a:srgbClr val="54BC9B"/>
                </a:solidFill>
              </a:rPr>
              <a:t>380nm</a:t>
            </a:r>
          </a:p>
          <a:p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el-GR" sz="3000" b="1" dirty="0" smtClean="0">
                <a:solidFill>
                  <a:srgbClr val="54BC9B"/>
                </a:solidFill>
              </a:rPr>
              <a:t>Είναι αόρατα για τα ανθρώπινα μάτια.</a:t>
            </a:r>
            <a:endParaRPr lang="en-US" sz="30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836712"/>
            <a:ext cx="7297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ΦΑΣΜΑ ΦΩΤΟΣ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0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620688"/>
            <a:ext cx="7297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ΦΑΣΜΑ ΦΩΤΟΣ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126"/>
            <a:ext cx="7034732" cy="4177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4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100</Words>
  <Application>Microsoft Macintosh PowerPoint</Application>
  <PresentationFormat>On-screen Show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Kostas K</cp:lastModifiedBy>
  <cp:revision>31</cp:revision>
  <dcterms:created xsi:type="dcterms:W3CDTF">2017-03-08T21:43:37Z</dcterms:created>
  <dcterms:modified xsi:type="dcterms:W3CDTF">2018-01-30T11:07:21Z</dcterms:modified>
</cp:coreProperties>
</file>